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42" d="100"/>
          <a:sy n="42" d="100"/>
        </p:scale>
        <p:origin x="9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087B-F054-4BF4-ACA9-201CD92D4782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8DD7B-1F28-4398-8549-8F03992DF4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47672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087B-F054-4BF4-ACA9-201CD92D4782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8DD7B-1F28-4398-8549-8F03992DF4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87348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087B-F054-4BF4-ACA9-201CD92D4782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8DD7B-1F28-4398-8549-8F03992DF4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74168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087B-F054-4BF4-ACA9-201CD92D4782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8DD7B-1F28-4398-8549-8F03992DF4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66614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087B-F054-4BF4-ACA9-201CD92D4782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8DD7B-1F28-4398-8549-8F03992DF4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06609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087B-F054-4BF4-ACA9-201CD92D4782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8DD7B-1F28-4398-8549-8F03992DF4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31318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087B-F054-4BF4-ACA9-201CD92D4782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8DD7B-1F28-4398-8549-8F03992DF4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93525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087B-F054-4BF4-ACA9-201CD92D4782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8DD7B-1F28-4398-8549-8F03992DF4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67001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087B-F054-4BF4-ACA9-201CD92D4782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8DD7B-1F28-4398-8549-8F03992DF4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8787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087B-F054-4BF4-ACA9-201CD92D4782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8DD7B-1F28-4398-8549-8F03992DF4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05657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087B-F054-4BF4-ACA9-201CD92D4782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8DD7B-1F28-4398-8549-8F03992DF4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21946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8087B-F054-4BF4-ACA9-201CD92D4782}" type="datetimeFigureOut">
              <a:rPr lang="ar-IQ" smtClean="0"/>
              <a:t>05/04/1440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8DD7B-1F28-4398-8549-8F03992DF4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62544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</a:rPr>
              <a:t> Midfielders and Formations</a:t>
            </a:r>
            <a:endParaRPr lang="ar-IQ" b="1" i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043" y="1825625"/>
            <a:ext cx="3371913" cy="4351338"/>
          </a:xfrm>
        </p:spPr>
      </p:pic>
    </p:spTree>
    <p:extLst>
      <p:ext uri="{BB962C8B-B14F-4D97-AF65-F5344CB8AC3E}">
        <p14:creationId xmlns:p14="http://schemas.microsoft.com/office/powerpoint/2010/main" val="2461357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 Midfielders and Formations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Midfielders and Formations</dc:title>
  <dc:creator>ACER1</dc:creator>
  <cp:lastModifiedBy>ACER1</cp:lastModifiedBy>
  <cp:revision>1</cp:revision>
  <dcterms:created xsi:type="dcterms:W3CDTF">2018-12-13T02:12:12Z</dcterms:created>
  <dcterms:modified xsi:type="dcterms:W3CDTF">2018-12-13T02:13:25Z</dcterms:modified>
</cp:coreProperties>
</file>